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0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8713F-41FA-6F44-A263-C1163D1063F5}" type="datetimeFigureOut">
              <a:rPr lang="en-US" smtClean="0"/>
              <a:t>4/16/15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ED70E-BA1E-A34D-B56D-D8BCF9F80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96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ED70E-BA1E-A34D-B56D-D8BCF9F806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02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0EED-88FC-5644-8E1C-C688093841F6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DC52-6CBC-884C-9334-82982B260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0EED-88FC-5644-8E1C-C688093841F6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DC52-6CBC-884C-9334-82982B260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0EED-88FC-5644-8E1C-C688093841F6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DC52-6CBC-884C-9334-82982B260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0EED-88FC-5644-8E1C-C688093841F6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DC52-6CBC-884C-9334-82982B260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0EED-88FC-5644-8E1C-C688093841F6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DC52-6CBC-884C-9334-82982B260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0EED-88FC-5644-8E1C-C688093841F6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DC52-6CBC-884C-9334-82982B260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0EED-88FC-5644-8E1C-C688093841F6}" type="datetimeFigureOut">
              <a:rPr lang="en-US" smtClean="0"/>
              <a:t>4/16/15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DC52-6CBC-884C-9334-82982B260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0EED-88FC-5644-8E1C-C688093841F6}" type="datetimeFigureOut">
              <a:rPr lang="en-US" smtClean="0"/>
              <a:t>4/16/15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DC52-6CBC-884C-9334-82982B260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0EED-88FC-5644-8E1C-C688093841F6}" type="datetimeFigureOut">
              <a:rPr lang="en-US" smtClean="0"/>
              <a:t>4/16/15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DC52-6CBC-884C-9334-82982B260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0EED-88FC-5644-8E1C-C688093841F6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DC52-6CBC-884C-9334-82982B260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0EED-88FC-5644-8E1C-C688093841F6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DC52-6CBC-884C-9334-82982B260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80EED-88FC-5644-8E1C-C688093841F6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3DC52-6CBC-884C-9334-82982B260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Survey of Attitudes on the Death Penalty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Allison Slocum</a:t>
            </a:r>
          </a:p>
          <a:p>
            <a:r>
              <a:rPr lang="en-US" dirty="0" smtClean="0"/>
              <a:t>Longwood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16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71774" y="259356"/>
            <a:ext cx="8229600" cy="1143000"/>
          </a:xfrm>
        </p:spPr>
        <p:txBody>
          <a:bodyPr/>
          <a:lstStyle/>
          <a:p>
            <a:r>
              <a:rPr lang="en-US" dirty="0" smtClean="0"/>
              <a:t>Why I Chose This Topic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471" y="3041462"/>
            <a:ext cx="4208479" cy="32677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357" y="1631237"/>
            <a:ext cx="3324587" cy="28204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0874" y="198042"/>
            <a:ext cx="312420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28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Data Collection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50239" y="2554061"/>
            <a:ext cx="2526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72 people responded to all 4 questions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083" y="1998828"/>
            <a:ext cx="40005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98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1: It is okay for inmates to spend ten or more years on death row.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" y="2885176"/>
            <a:ext cx="774065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059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2: In cases where materials for lethal injection are not available, it is okay for inmates to be executed by hanging.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23930"/>
            <a:ext cx="82042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522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3: Capital punishment should never, under any circumstances, be applied as a sentence.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88536"/>
            <a:ext cx="7880350" cy="240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06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4: The legalization of the death penalty deters individuals from committing such heinous crimes.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266" y="2770306"/>
            <a:ext cx="768985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5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general, results were as I expected </a:t>
            </a:r>
          </a:p>
          <a:p>
            <a:r>
              <a:rPr lang="en-US" dirty="0" smtClean="0"/>
              <a:t>Was surprised at how many people weren</a:t>
            </a:r>
            <a:r>
              <a:rPr lang="en-US" dirty="0" smtClean="0"/>
              <a:t>’t okay with execution by hanging, but also the majority weren’t okay with inmates spending 10+ years on death row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Was surprised at how many people disagreed or strongly disagreed to Question 4 (</a:t>
            </a:r>
            <a:r>
              <a:rPr lang="en-US" dirty="0" smtClean="0"/>
              <a:t>“</a:t>
            </a:r>
            <a:r>
              <a:rPr lang="en-US" i="1" dirty="0" smtClean="0"/>
              <a:t>The death penalty deters individuals from committing such heinous crimes”)</a:t>
            </a:r>
          </a:p>
          <a:p>
            <a:pPr lvl="1"/>
            <a:r>
              <a:rPr lang="en-US" dirty="0" smtClean="0"/>
              <a:t>People obviously agree that there are other justifications for capital punishment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102820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354</TotalTime>
  <Words>182</Words>
  <Application>Microsoft Macintosh PowerPoint</Application>
  <PresentationFormat>On-screen Show (4:3)</PresentationFormat>
  <Paragraphs>17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</vt:lpstr>
      <vt:lpstr>A Survey of Attitudes on the Death Penalty</vt:lpstr>
      <vt:lpstr>Why I Chose This Topic</vt:lpstr>
      <vt:lpstr>Method of Data Collection</vt:lpstr>
      <vt:lpstr>Question 1: It is okay for inmates to spend ten or more years on death row.</vt:lpstr>
      <vt:lpstr>Question 2: In cases where materials for lethal injection are not available, it is okay for inmates to be executed by hanging. </vt:lpstr>
      <vt:lpstr>Question 3: Capital punishment should never, under any circumstances, be applied as a sentence.</vt:lpstr>
      <vt:lpstr>Question 4: The legalization of the death penalty deters individuals from committing such heinous crimes. 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Survey of Attitudes on the Death Penalty</dc:title>
  <dc:creator>Allison Slocum</dc:creator>
  <cp:lastModifiedBy>Allison Slocum</cp:lastModifiedBy>
  <cp:revision>13</cp:revision>
  <dcterms:created xsi:type="dcterms:W3CDTF">2015-04-16T19:22:06Z</dcterms:created>
  <dcterms:modified xsi:type="dcterms:W3CDTF">2015-04-17T01:16:20Z</dcterms:modified>
</cp:coreProperties>
</file>